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5" r:id="rId3"/>
    <p:sldId id="347" r:id="rId4"/>
    <p:sldId id="336" r:id="rId5"/>
    <p:sldId id="349" r:id="rId6"/>
    <p:sldId id="348" r:id="rId7"/>
    <p:sldId id="365" r:id="rId8"/>
    <p:sldId id="363" r:id="rId9"/>
    <p:sldId id="350" r:id="rId10"/>
    <p:sldId id="339" r:id="rId11"/>
    <p:sldId id="366" r:id="rId12"/>
    <p:sldId id="364" r:id="rId13"/>
  </p:sldIdLst>
  <p:sldSz cx="12192000" cy="6858000"/>
  <p:notesSz cx="6797675" cy="9926638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1" autoAdjust="0"/>
    <p:restoredTop sz="94291" autoAdjust="0"/>
  </p:normalViewPr>
  <p:slideViewPr>
    <p:cSldViewPr snapToGrid="0" showGuides="1">
      <p:cViewPr varScale="1">
        <p:scale>
          <a:sx n="115" d="100"/>
          <a:sy n="115" d="100"/>
        </p:scale>
        <p:origin x="480" y="108"/>
      </p:cViewPr>
      <p:guideLst>
        <p:guide pos="3840"/>
        <p:guide orient="horz" pos="2500"/>
        <p:guide pos="49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855983-FA24-4C6A-918B-BE6966558E69}" type="datetime1">
              <a:rPr lang="de-DE" smtClean="0"/>
              <a:t>17.05.2023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2C5E38-AD19-416A-92B6-9CC3B2622B0D}" type="datetime1">
              <a:rPr lang="de-DE" noProof="0" smtClean="0"/>
              <a:t>17.05.2023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0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20XX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PRÄSENTATION</a:t>
            </a:r>
            <a:br>
              <a:rPr lang="de-DE" noProof="0"/>
            </a:br>
            <a:r>
              <a:rPr lang="de-DE" noProof="0"/>
              <a:t>TITEL</a:t>
            </a:r>
          </a:p>
        </p:txBody>
      </p:sp>
      <p:sp>
        <p:nvSpPr>
          <p:cNvPr id="23" name="Textplatzhalt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Monat</a:t>
            </a:r>
          </a:p>
        </p:txBody>
      </p:sp>
      <p:sp>
        <p:nvSpPr>
          <p:cNvPr id="36" name="Textplatzhalt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de-DE" noProof="0"/>
              <a:t>Präsentation</a:t>
            </a:r>
            <a:br>
              <a:rPr lang="de-DE" noProof="0"/>
            </a:br>
            <a:r>
              <a:rPr lang="de-DE" noProof="0"/>
              <a:t>Slogan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ür Danke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6" name="Textplatzhalt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+7 678-555-0128</a:t>
            </a:r>
          </a:p>
        </p:txBody>
      </p:sp>
      <p:sp>
        <p:nvSpPr>
          <p:cNvPr id="18" name="Textplatzhalt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Telefon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de-DE" noProof="0"/>
              <a:t>Maximilian Tropschuh</a:t>
            </a:r>
          </a:p>
        </p:txBody>
      </p:sp>
      <p:sp>
        <p:nvSpPr>
          <p:cNvPr id="20" name="Textplatzhalt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MARTENSSON@BEISPIEL.COM</a:t>
            </a:r>
          </a:p>
        </p:txBody>
      </p:sp>
      <p:sp>
        <p:nvSpPr>
          <p:cNvPr id="22" name="Textplatzhalt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E-Mail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VIELEN DANK!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PRÄSENTATION</a:t>
            </a:r>
            <a:br>
              <a:rPr lang="de-DE" noProof="0"/>
            </a:br>
            <a:r>
              <a:rPr lang="de-DE" noProof="0"/>
              <a:t>TITEL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SO VERWENDEN SIE DIESE VORLAGE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1" name="Textplatzhalt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1</a:t>
            </a:r>
          </a:p>
        </p:txBody>
      </p:sp>
      <p:sp>
        <p:nvSpPr>
          <p:cNvPr id="32" name="Textplatzhalt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3" name="Textplatzhalt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2</a:t>
            </a:r>
          </a:p>
        </p:txBody>
      </p: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5" name="Textplatzhalt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3</a:t>
            </a:r>
          </a:p>
        </p:txBody>
      </p:sp>
      <p:sp>
        <p:nvSpPr>
          <p:cNvPr id="36" name="Textplatzhalt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7" name="Textplatzhalt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8" name="Textplatzhalt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9" name="Textplatzhalt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0" name="Textplatzhalt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1" name="Textplatzhalt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2" name="Textplatzhalt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4" name="Bildplatzhalt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6" name="Bildplatzhalt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7" name="Bildplatzhalt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TRENNLINIENFOLIE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TEXTLAYOUT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TEXTLAYOUT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it 2 Abschni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Titel Abschnitt 1</a:t>
            </a:r>
          </a:p>
        </p:txBody>
      </p:sp>
      <p:sp>
        <p:nvSpPr>
          <p:cNvPr id="9" name="Textplatzhalt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Titel Abschnitt 2</a:t>
            </a:r>
          </a:p>
        </p:txBody>
      </p:sp>
      <p:sp>
        <p:nvSpPr>
          <p:cNvPr id="11" name="Textplatzhalt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2" name="Textplatzhalt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VERGLEICH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9" name="Textplatzhalt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DIAGRAMMFOLIE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6" name="Diagrammplatzhalt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de-DE" noProof="0"/>
              <a:t>Diagramm durch Klicken auf das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9" name="Textplatzhalt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TABELLENFOLIE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Tabellenplatzhalt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de-DE" noProof="0"/>
              <a:t>Tabelle durch Klicken auf das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GROSSE BILDFOLIE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VIDEOFOLIE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6" name="Medienplatzhalt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Medien durch Klicken auf das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de-DE" noProof="0"/>
              <a:t>TT.MM.20XX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de-DE" noProof="0"/>
              <a:t>Nur zum privaten Gebrauch, Veröffentlichen und vervielfältigen nicht Erlaubt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de-DE" dirty="0"/>
              <a:t>20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de-DE" dirty="0"/>
              <a:t>Jahre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Benefiz</a:t>
            </a:r>
            <a:br>
              <a:rPr lang="de-DE" dirty="0"/>
            </a:br>
            <a:r>
              <a:rPr lang="de-DE" dirty="0"/>
              <a:t>Jubiläumstour 2023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767" y="4720037"/>
            <a:ext cx="10839797" cy="1101897"/>
          </a:xfrm>
        </p:spPr>
        <p:txBody>
          <a:bodyPr rtlCol="0"/>
          <a:lstStyle/>
          <a:p>
            <a:pPr rtl="0"/>
            <a:r>
              <a:rPr lang="de-DE" dirty="0"/>
              <a:t>über die Alpen von Garmisch via Ötztal zum Gardasee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158" y="362964"/>
            <a:ext cx="1777979" cy="22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de-DE" noProof="0" smtClean="0"/>
              <a:pPr rtl="0"/>
              <a:t>10</a:t>
            </a:fld>
            <a:endParaRPr lang="de-DE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Zusammenfassung Mountainbike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F0A4130-3349-ED26-E3EA-EBBDBAC2E1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4983079" cy="528806"/>
          </a:xfrm>
        </p:spPr>
        <p:txBody>
          <a:bodyPr/>
          <a:lstStyle/>
          <a:p>
            <a:pPr rtl="0"/>
            <a:r>
              <a:rPr lang="de-DE" noProof="0" dirty="0"/>
              <a:t>Nur zum privaten Gebrauch, </a:t>
            </a:r>
            <a:r>
              <a:rPr lang="de-DE" noProof="0" dirty="0" smtClean="0"/>
              <a:t>veröffentlichen </a:t>
            </a:r>
            <a:r>
              <a:rPr lang="de-DE" noProof="0" dirty="0"/>
              <a:t>und vervielfältigen nicht </a:t>
            </a:r>
            <a:r>
              <a:rPr lang="de-DE" noProof="0" dirty="0" smtClean="0"/>
              <a:t>erlaubt</a:t>
            </a:r>
            <a:endParaRPr lang="de-DE" noProof="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87844"/>
              </p:ext>
            </p:extLst>
          </p:nvPr>
        </p:nvGraphicFramePr>
        <p:xfrm>
          <a:off x="1700213" y="2227263"/>
          <a:ext cx="87915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rbeitsblatt" r:id="rId3" imgW="8791427" imgH="2400416" progId="Excel.Sheet.12">
                  <p:embed/>
                </p:oleObj>
              </mc:Choice>
              <mc:Fallback>
                <p:oleObj name="Arbeitsblatt" r:id="rId3" imgW="8791427" imgH="24004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0213" y="2227263"/>
                        <a:ext cx="8791575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37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9BAE1FB-02AF-C61E-8801-3AA0E00F8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de-DE" noProof="0" smtClean="0"/>
              <a:pPr rtl="0"/>
              <a:t>11</a:t>
            </a:fld>
            <a:endParaRPr lang="de-DE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1F6B3F-03E6-EECA-60B9-6BFBE35D7A7B}"/>
              </a:ext>
            </a:extLst>
          </p:cNvPr>
          <p:cNvSpPr txBox="1"/>
          <p:nvPr/>
        </p:nvSpPr>
        <p:spPr>
          <a:xfrm>
            <a:off x="3521825" y="82003"/>
            <a:ext cx="1033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Mountainbike Tour gesamt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69E80A-6BE2-CBEF-0BA2-7AA04276AA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59771" y="6118484"/>
            <a:ext cx="5355867" cy="520855"/>
          </a:xfrm>
        </p:spPr>
        <p:txBody>
          <a:bodyPr/>
          <a:lstStyle/>
          <a:p>
            <a:pPr rtl="0"/>
            <a:r>
              <a:rPr lang="de-DE" noProof="0" dirty="0"/>
              <a:t>Nur zum privaten Gebrauch, </a:t>
            </a:r>
            <a:r>
              <a:rPr lang="de-DE" noProof="0" dirty="0" smtClean="0"/>
              <a:t>veröffentlichen </a:t>
            </a:r>
            <a:r>
              <a:rPr lang="de-DE" noProof="0" dirty="0"/>
              <a:t>und vervielfältigen nicht </a:t>
            </a:r>
            <a:r>
              <a:rPr lang="de-DE" noProof="0" dirty="0" smtClean="0"/>
              <a:t>erlaubt</a:t>
            </a:r>
            <a:endParaRPr lang="de-DE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F5F61E-0C86-9924-8653-97A77D764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42" y="759534"/>
            <a:ext cx="4455604" cy="58798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EA9AF4-60FF-0081-970D-DB9AEFA6E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70" y="2238160"/>
            <a:ext cx="7215048" cy="29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17703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4E88C-FBBB-153C-223E-58623654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Reisetermine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747F26-A21D-3F56-383F-AE56B8C0AB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Laufen </a:t>
            </a:r>
            <a:r>
              <a:rPr lang="de-DE" dirty="0"/>
              <a:t>So.25.06.23 bis </a:t>
            </a:r>
            <a:r>
              <a:rPr lang="de-DE" dirty="0" smtClean="0"/>
              <a:t>Do.06.07.23</a:t>
            </a:r>
          </a:p>
          <a:p>
            <a:r>
              <a:rPr lang="de-DE" dirty="0" smtClean="0"/>
              <a:t>MTB </a:t>
            </a:r>
            <a:r>
              <a:rPr lang="de-DE" dirty="0"/>
              <a:t>Fr.30.06.23 bis Do.06.07.23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72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619A661-E239-79FD-479A-BB2D27D8A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de-DE" noProof="0" smtClean="0"/>
              <a:pPr rtl="0"/>
              <a:t>3</a:t>
            </a:fld>
            <a:endParaRPr lang="de-DE" noProof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1B53E4-D59E-D49D-F437-2ED93FF90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993"/>
            <a:ext cx="10515600" cy="415697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de-DE" sz="4000" dirty="0"/>
          </a:p>
          <a:p>
            <a:pPr marL="457200" lvl="1" indent="0" algn="ctr">
              <a:buNone/>
            </a:pPr>
            <a:r>
              <a:rPr lang="de-DE" sz="6000" dirty="0"/>
              <a:t>Schirmherren</a:t>
            </a:r>
          </a:p>
          <a:p>
            <a:pPr marL="457200" lvl="1" indent="0" algn="ctr">
              <a:buNone/>
            </a:pPr>
            <a:r>
              <a:rPr lang="de-DE" sz="4000" dirty="0" smtClean="0"/>
              <a:t>Günter </a:t>
            </a:r>
            <a:r>
              <a:rPr lang="de-DE" sz="4000" dirty="0"/>
              <a:t>Erl</a:t>
            </a:r>
          </a:p>
          <a:p>
            <a:pPr marL="457200" lvl="1" indent="0" algn="ctr">
              <a:buNone/>
            </a:pPr>
            <a:r>
              <a:rPr lang="de-DE" sz="4000" dirty="0"/>
              <a:t>Gerhard Nestler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D61D7B8-01A9-3FCD-C1C7-15690CA3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Organisation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C91770-C861-C33C-53C3-6AB06AF2BD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4983079" cy="509935"/>
          </a:xfrm>
        </p:spPr>
        <p:txBody>
          <a:bodyPr/>
          <a:lstStyle/>
          <a:p>
            <a:pPr rtl="0"/>
            <a:r>
              <a:rPr lang="de-DE" noProof="0" dirty="0"/>
              <a:t>Nur zum privaten Gebrauch, </a:t>
            </a:r>
            <a:r>
              <a:rPr lang="de-DE" noProof="0" dirty="0" smtClean="0"/>
              <a:t>veröffentlichen </a:t>
            </a:r>
            <a:r>
              <a:rPr lang="de-DE" noProof="0" dirty="0"/>
              <a:t>und vervielfältigen nicht </a:t>
            </a:r>
            <a:r>
              <a:rPr lang="de-DE" noProof="0" dirty="0" smtClean="0"/>
              <a:t>erlaubt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1555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51513"/>
            <a:ext cx="10515600" cy="2626821"/>
          </a:xfrm>
        </p:spPr>
        <p:txBody>
          <a:bodyPr>
            <a:normAutofit/>
          </a:bodyPr>
          <a:lstStyle/>
          <a:p>
            <a:r>
              <a:rPr lang="de-DE" dirty="0"/>
              <a:t>Die Tour</a:t>
            </a:r>
            <a:br>
              <a:rPr lang="de-DE" dirty="0"/>
            </a:br>
            <a:r>
              <a:rPr lang="de-DE" sz="2700" dirty="0"/>
              <a:t>Es handelt sich um eine Vereinsfahrt des Bike-Teams Regensburg e.V.</a:t>
            </a:r>
            <a:br>
              <a:rPr lang="de-DE" sz="2700" dirty="0"/>
            </a:br>
            <a:endParaRPr lang="de-DE" sz="27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de-DE" noProof="0" smtClean="0"/>
              <a:pPr rtl="0"/>
              <a:t>4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F52790-CA22-8705-11C3-4AA29B189A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4918544" cy="528806"/>
          </a:xfrm>
        </p:spPr>
        <p:txBody>
          <a:bodyPr/>
          <a:lstStyle/>
          <a:p>
            <a:pPr rtl="0"/>
            <a:r>
              <a:rPr lang="de-DE" noProof="0" dirty="0"/>
              <a:t>Nur zum privaten Gebrauch, </a:t>
            </a:r>
            <a:r>
              <a:rPr lang="de-DE" noProof="0" dirty="0" smtClean="0"/>
              <a:t>veröffentlichen </a:t>
            </a:r>
            <a:r>
              <a:rPr lang="de-DE" noProof="0" dirty="0"/>
              <a:t>und vervielfältigen nicht </a:t>
            </a:r>
            <a:r>
              <a:rPr lang="de-DE" noProof="0" dirty="0" smtClean="0"/>
              <a:t>erlaubt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3312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52255"/>
            <a:ext cx="10515600" cy="3108960"/>
          </a:xfrm>
        </p:spPr>
        <p:txBody>
          <a:bodyPr>
            <a:normAutofit/>
          </a:bodyPr>
          <a:lstStyle/>
          <a:p>
            <a:r>
              <a:rPr lang="de-DE" sz="5400" dirty="0"/>
              <a:t>Laufen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de-DE" noProof="0" smtClean="0"/>
              <a:pPr rtl="0"/>
              <a:t>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897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de-DE" noProof="0" smtClean="0"/>
              <a:pPr rtl="0"/>
              <a:t>6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4897582" cy="431945"/>
          </a:xfrm>
        </p:spPr>
        <p:txBody>
          <a:bodyPr/>
          <a:lstStyle/>
          <a:p>
            <a:r>
              <a:rPr lang="de-DE" dirty="0"/>
              <a:t>Nur zum privaten Gebrauch, </a:t>
            </a:r>
            <a:r>
              <a:rPr lang="de-DE" dirty="0" smtClean="0"/>
              <a:t>veröffentlichen </a:t>
            </a:r>
            <a:r>
              <a:rPr lang="de-DE" dirty="0"/>
              <a:t>und vervielfältigen nicht </a:t>
            </a:r>
            <a:r>
              <a:rPr lang="de-DE" dirty="0" smtClean="0"/>
              <a:t>erlaubt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Laufen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201187" y="2041958"/>
          <a:ext cx="9789626" cy="372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rbeitsblatt" r:id="rId3" imgW="7534170" imgH="2867154" progId="Excel.Sheet.12">
                  <p:embed/>
                </p:oleObj>
              </mc:Choice>
              <mc:Fallback>
                <p:oleObj name="Arbeitsblatt" r:id="rId3" imgW="7534170" imgH="2867154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187" y="2041958"/>
                        <a:ext cx="9789626" cy="3725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35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9BAE1FB-02AF-C61E-8801-3AA0E00F8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de-DE" noProof="0" smtClean="0"/>
              <a:pPr rtl="0"/>
              <a:t>7</a:t>
            </a:fld>
            <a:endParaRPr lang="de-DE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1F6B3F-03E6-EECA-60B9-6BFBE35D7A7B}"/>
              </a:ext>
            </a:extLst>
          </p:cNvPr>
          <p:cNvSpPr txBox="1"/>
          <p:nvPr/>
        </p:nvSpPr>
        <p:spPr>
          <a:xfrm>
            <a:off x="3853160" y="82003"/>
            <a:ext cx="1033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Laufen Tour gesamt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69E80A-6BE2-CBEF-0BA2-7AA04276AA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59771" y="6118484"/>
            <a:ext cx="5355867" cy="520855"/>
          </a:xfrm>
        </p:spPr>
        <p:txBody>
          <a:bodyPr/>
          <a:lstStyle/>
          <a:p>
            <a:pPr rtl="0"/>
            <a:r>
              <a:rPr lang="de-DE" noProof="0" dirty="0"/>
              <a:t>Nur zum privaten Gebrauch, </a:t>
            </a:r>
            <a:r>
              <a:rPr lang="de-DE" noProof="0" dirty="0" smtClean="0"/>
              <a:t>veröffentlichen </a:t>
            </a:r>
            <a:r>
              <a:rPr lang="de-DE" noProof="0" dirty="0"/>
              <a:t>und vervielfältigen nicht </a:t>
            </a:r>
            <a:r>
              <a:rPr lang="de-DE" noProof="0" dirty="0" smtClean="0"/>
              <a:t>erlaubt</a:t>
            </a:r>
            <a:endParaRPr lang="de-DE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456A8A-F6A6-16C2-781F-C6AF96899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321" y="1990447"/>
            <a:ext cx="7053366" cy="28592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7B276AE-08D5-2EA9-B8D9-55554DBB8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3" y="721634"/>
            <a:ext cx="4588706" cy="59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de-DE" noProof="0" smtClean="0"/>
              <a:pPr rtl="0"/>
              <a:t>8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838200" y="5752408"/>
            <a:ext cx="4681451" cy="731202"/>
          </a:xfrm>
        </p:spPr>
        <p:txBody>
          <a:bodyPr/>
          <a:lstStyle/>
          <a:p>
            <a:pPr rtl="0"/>
            <a:r>
              <a:rPr lang="de-DE" noProof="0" dirty="0"/>
              <a:t>Nur zum privaten Gebrauch, </a:t>
            </a:r>
            <a:r>
              <a:rPr lang="de-DE" noProof="0" dirty="0" smtClean="0"/>
              <a:t>veröffentlichen </a:t>
            </a:r>
            <a:r>
              <a:rPr lang="de-DE" noProof="0" dirty="0"/>
              <a:t>und vervielfältigen nicht </a:t>
            </a:r>
            <a:r>
              <a:rPr lang="de-DE" noProof="0" dirty="0" smtClean="0"/>
              <a:t>erlaubt</a:t>
            </a:r>
            <a:endParaRPr lang="de-DE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1769301" y="1820487"/>
            <a:ext cx="92028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In </a:t>
            </a:r>
            <a:r>
              <a:rPr lang="de-DE" sz="3200" dirty="0" err="1">
                <a:solidFill>
                  <a:schemeClr val="bg1"/>
                </a:solidFill>
              </a:rPr>
              <a:t>Dimaro</a:t>
            </a:r>
            <a:r>
              <a:rPr lang="de-DE" sz="3200" dirty="0">
                <a:solidFill>
                  <a:schemeClr val="bg1"/>
                </a:solidFill>
              </a:rPr>
              <a:t> treffen Läufer und Radfahrer aufeinander.</a:t>
            </a:r>
          </a:p>
          <a:p>
            <a:r>
              <a:rPr lang="de-DE" sz="3200" dirty="0">
                <a:solidFill>
                  <a:schemeClr val="bg1"/>
                </a:solidFill>
              </a:rPr>
              <a:t>Die Tour wird dann gemeinsam bis Arco fortgesetzt.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4986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52255"/>
            <a:ext cx="10515600" cy="3108960"/>
          </a:xfrm>
        </p:spPr>
        <p:txBody>
          <a:bodyPr>
            <a:normAutofit/>
          </a:bodyPr>
          <a:lstStyle/>
          <a:p>
            <a:r>
              <a:rPr lang="de-DE" sz="5400" dirty="0"/>
              <a:t>Mountainbike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de-DE" noProof="0" smtClean="0"/>
              <a:pPr rtl="0"/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838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531_TF22977542" id="{CF3C5376-E99F-4884-AAB8-15A359A41754}" vid="{D8300AD0-DC7C-43B1-9A84-182D2CB6D3D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„Outdoor“</Template>
  <TotalTime>0</TotalTime>
  <Words>160</Words>
  <Application>Microsoft Office PowerPoint</Application>
  <PresentationFormat>Breitbild</PresentationFormat>
  <Paragraphs>40</Paragraphs>
  <Slides>12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Gill Sans MT</vt:lpstr>
      <vt:lpstr>Office-Design</vt:lpstr>
      <vt:lpstr>Arbeitsblatt</vt:lpstr>
      <vt:lpstr>Microsoft Excel-Arbeitsblatt</vt:lpstr>
      <vt:lpstr>Benefiz Jubiläumstour 2023</vt:lpstr>
      <vt:lpstr>Reisetermine</vt:lpstr>
      <vt:lpstr>Organisation</vt:lpstr>
      <vt:lpstr>Die Tour Es handelt sich um eine Vereinsfahrt des Bike-Teams Regensburg e.V. </vt:lpstr>
      <vt:lpstr>Laufen </vt:lpstr>
      <vt:lpstr>Zusammenfassung Laufen</vt:lpstr>
      <vt:lpstr>PowerPoint-Präsentation</vt:lpstr>
      <vt:lpstr>PowerPoint-Präsentation</vt:lpstr>
      <vt:lpstr>Mountainbike </vt:lpstr>
      <vt:lpstr>Zusammenfassung Mountainbike</vt:lpstr>
      <vt:lpstr>PowerPoint-Präsentation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Benefitztour 2023</dc:title>
  <dc:creator>Alfred Englbrecht</dc:creator>
  <cp:lastModifiedBy>Englbrecht Alfred</cp:lastModifiedBy>
  <cp:revision>169</cp:revision>
  <cp:lastPrinted>2023-03-10T06:26:39Z</cp:lastPrinted>
  <dcterms:created xsi:type="dcterms:W3CDTF">2022-08-24T09:35:57Z</dcterms:created>
  <dcterms:modified xsi:type="dcterms:W3CDTF">2023-05-17T12:10:40Z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